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32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79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32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90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56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07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46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64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61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8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45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9DAC-B24A-4067-85B0-0B55DA388C1D}" type="datetimeFigureOut">
              <a:rPr lang="ko-KR" altLang="en-US" smtClean="0"/>
              <a:t>2017-01-02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5244-D12E-4820-8ABA-FD93F656C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55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6" y="1124744"/>
            <a:ext cx="8788588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5724128" y="4149080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0192" y="371703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“KRI</a:t>
            </a:r>
            <a:r>
              <a:rPr lang="ko-KR" altLang="en-US" b="1" dirty="0" smtClean="0">
                <a:solidFill>
                  <a:srgbClr val="FFFF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에 등록한 </a:t>
            </a:r>
            <a:r>
              <a:rPr lang="en-US" altLang="ko-KR" b="1" dirty="0" smtClean="0">
                <a:solidFill>
                  <a:srgbClr val="FFFF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ID/PW </a:t>
            </a:r>
            <a:r>
              <a:rPr lang="ko-KR" altLang="en-US" b="1" dirty="0" smtClean="0">
                <a:solidFill>
                  <a:srgbClr val="FFFF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입력</a:t>
            </a:r>
            <a:r>
              <a:rPr lang="en-US" altLang="ko-KR" b="1" dirty="0" smtClean="0">
                <a:solidFill>
                  <a:srgbClr val="FFFF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</a:p>
          <a:p>
            <a:r>
              <a:rPr lang="en-US" altLang="ko-KR" b="1" dirty="0" smtClean="0">
                <a:solidFill>
                  <a:srgbClr val="FFFF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→ </a:t>
            </a:r>
            <a:r>
              <a:rPr lang="ko-KR" altLang="en-US" b="1" dirty="0" smtClean="0">
                <a:solidFill>
                  <a:srgbClr val="FFFF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로그인 클릭</a:t>
            </a:r>
            <a:endParaRPr lang="ko-KR" altLang="en-US" b="1" dirty="0">
              <a:solidFill>
                <a:srgbClr val="FFFF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97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4" y="1052736"/>
            <a:ext cx="8791491" cy="494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4395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클릭</a:t>
            </a:r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endParaRPr lang="ko-KR" altLang="en-US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95736" y="3271129"/>
            <a:ext cx="10081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3023828" y="2574196"/>
            <a:ext cx="360040" cy="5667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923928" y="5949280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32722" y="56222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클릭</a:t>
            </a:r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endParaRPr lang="ko-KR" altLang="en-US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5076056" y="5991568"/>
            <a:ext cx="646139" cy="101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RF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" y="66637"/>
            <a:ext cx="9143999" cy="67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275088" y="3613784"/>
            <a:ext cx="6473376" cy="297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452320" y="26249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클릭</a:t>
            </a:r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endParaRPr lang="ko-KR" altLang="en-US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7281753" y="2994286"/>
            <a:ext cx="360040" cy="5667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5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6" y="1052736"/>
            <a:ext cx="8788588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137450" y="2841716"/>
            <a:ext cx="21602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9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6" y="1412776"/>
            <a:ext cx="827628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690430" y="5529763"/>
            <a:ext cx="437171" cy="194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76255" y="5257871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작성 완료 후</a:t>
            </a:r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클릭</a:t>
            </a:r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endParaRPr lang="ko-KR" altLang="en-US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6134422" y="5526524"/>
            <a:ext cx="646139" cy="101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49992"/>
          <a:stretch/>
        </p:blipFill>
        <p:spPr bwMode="auto">
          <a:xfrm>
            <a:off x="683568" y="1412776"/>
            <a:ext cx="7686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876751" y="4176373"/>
            <a:ext cx="525437" cy="194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275856" y="46531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b="1" dirty="0" err="1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팝업창이</a:t>
            </a:r>
            <a:r>
              <a:rPr lang="ko-KR" altLang="en-US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뜨면 완료</a:t>
            </a:r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endParaRPr lang="ko-KR" altLang="en-US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44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755652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411714" y="2924944"/>
            <a:ext cx="465956" cy="144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홍길동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79712" y="4806677"/>
            <a:ext cx="576064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51479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접수확인 클릭</a:t>
            </a:r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endParaRPr lang="ko-KR" altLang="en-US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5877670" y="2832611"/>
            <a:ext cx="161535" cy="923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0112" y="246327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본인 확인</a:t>
            </a:r>
            <a:endParaRPr lang="ko-KR" altLang="en-US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1709200" y="4977202"/>
            <a:ext cx="270512" cy="14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5732123" y="4528170"/>
            <a:ext cx="40500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228184" y="436265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상세보기 확인</a:t>
            </a:r>
            <a:r>
              <a:rPr lang="en-US" altLang="ko-KR" b="1" dirty="0" smtClean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endParaRPr lang="ko-KR" altLang="en-US" b="1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6161488" y="4540026"/>
            <a:ext cx="161535" cy="923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41</Words>
  <Application>Microsoft Office PowerPoint</Application>
  <PresentationFormat>화면 슬라이드 쇼(4:3)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NRF</dc:creator>
  <cp:lastModifiedBy>NRFn</cp:lastModifiedBy>
  <cp:revision>5</cp:revision>
  <dcterms:created xsi:type="dcterms:W3CDTF">2015-10-15T00:48:59Z</dcterms:created>
  <dcterms:modified xsi:type="dcterms:W3CDTF">2017-01-02T10:13:20Z</dcterms:modified>
</cp:coreProperties>
</file>